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ustomXml" Target="../customXml/item3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ustomXml" Target="../customXml/item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ustomXml" Target="../customXml/item1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22516" y="6984060"/>
            <a:ext cx="277495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Relationship Id="rId3" Type="http://schemas.openxmlformats.org/officeDocument/2006/relationships/image" Target="../media/image2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808855" cy="2131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Copy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and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paste</a:t>
            </a:r>
            <a:r>
              <a:rPr dirty="0" sz="1600" spc="-20" b="1">
                <a:latin typeface="Artifakt Element"/>
                <a:cs typeface="Artifakt Element"/>
              </a:rPr>
              <a:t> tools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Populate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copying,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pasting,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modifying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filter.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Sample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tool.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004305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9500" y="3358896"/>
            <a:ext cx="2837053" cy="131356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476113"/>
            <a:ext cx="12909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2410" cy="23469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16.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tool’s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parameters.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example,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you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increase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number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flutes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 b="1">
                <a:latin typeface="Artifakt Element"/>
                <a:cs typeface="Artifakt Element"/>
              </a:rPr>
              <a:t>4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5">
                <a:latin typeface="Artifakt Element"/>
                <a:cs typeface="Artifakt Element"/>
              </a:rPr>
              <a:t> to </a:t>
            </a:r>
            <a:r>
              <a:rPr dirty="0" sz="1100">
                <a:latin typeface="Artifakt Element"/>
                <a:cs typeface="Artifakt Element"/>
              </a:rPr>
              <a:t>Carbide.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always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important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remember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every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precisely </a:t>
            </a:r>
            <a:r>
              <a:rPr dirty="0" sz="1100">
                <a:latin typeface="Artifakt Element"/>
                <a:cs typeface="Artifakt Element"/>
              </a:rPr>
              <a:t>match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physical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chest;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help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successful toolpaths.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569077" y="3081654"/>
            <a:ext cx="23196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16.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Customize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tool’s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parameters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885158"/>
            <a:ext cx="2713990" cy="658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6000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17.</a:t>
            </a:r>
            <a:r>
              <a:rPr dirty="0" sz="1100" spc="3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data </a:t>
            </a:r>
            <a:r>
              <a:rPr dirty="0" sz="1100">
                <a:latin typeface="Artifakt Element"/>
                <a:cs typeface="Artifakt Element"/>
              </a:rPr>
              <a:t>tab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Aluminum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– </a:t>
            </a:r>
            <a:r>
              <a:rPr dirty="0" sz="1100">
                <a:latin typeface="Artifakt Element"/>
                <a:cs typeface="Artifakt Element"/>
              </a:rPr>
              <a:t>Slotting</a:t>
            </a:r>
            <a:r>
              <a:rPr dirty="0" sz="1100" spc="-10">
                <a:latin typeface="Artifakt Element"/>
                <a:cs typeface="Artifakt Element"/>
              </a:rPr>
              <a:t> preset.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31789" y="5625465"/>
            <a:ext cx="195770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17.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Choose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cutting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preset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451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83210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933444"/>
            <a:ext cx="2846835" cy="1580387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61920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18.</a:t>
            </a:r>
            <a:r>
              <a:rPr dirty="0" sz="1100" spc="-3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12,000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RPM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Spindle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value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well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above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machine’s </a:t>
            </a:r>
            <a:r>
              <a:rPr dirty="0" sz="1100">
                <a:latin typeface="Artifakt Element"/>
                <a:cs typeface="Artifakt Element"/>
              </a:rPr>
              <a:t>capabilities.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modify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value,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but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important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understand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specific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machine’s capabilities.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442584" y="2601595"/>
            <a:ext cx="24453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ways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customize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preset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16376"/>
            <a:ext cx="2751455" cy="10820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19.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Continue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Post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processor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tab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1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Number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This </a:t>
            </a:r>
            <a:r>
              <a:rPr dirty="0" sz="1100">
                <a:latin typeface="Artifakt Element"/>
                <a:cs typeface="Artifakt Element"/>
              </a:rPr>
              <a:t>identifies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current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changer’s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number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slot.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Click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Accept.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28740" y="5168265"/>
            <a:ext cx="19589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19.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number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775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205046"/>
            <a:ext cx="2837053" cy="118010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9741" y="3266694"/>
            <a:ext cx="2294766" cy="17900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132077"/>
            <a:ext cx="228917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 b="1">
                <a:latin typeface="Artifakt Element"/>
                <a:cs typeface="Artifakt Element"/>
              </a:rPr>
              <a:t>20.</a:t>
            </a:r>
            <a:r>
              <a:rPr dirty="0" sz="1100" spc="-9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Vendor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654421" y="2543683"/>
            <a:ext cx="22326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20.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Navigate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Vendor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3932" y="1186010"/>
            <a:ext cx="2779940" cy="102779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2542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algn="r" marR="56515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21.</a:t>
            </a:r>
            <a:r>
              <a:rPr dirty="0" sz="1100" spc="7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only</a:t>
            </a:r>
            <a:endParaRPr sz="1100">
              <a:latin typeface="Artifakt Element"/>
              <a:cs typeface="Artifakt Element"/>
            </a:endParaRPr>
          </a:p>
          <a:p>
            <a:pPr algn="r" marR="508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measured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inches.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27672" y="4468748"/>
            <a:ext cx="13589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Filter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tools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321818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598420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22.</a:t>
            </a:r>
            <a:r>
              <a:rPr dirty="0" sz="1100" spc="1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vendor’s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1/4”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mill,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 choose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from 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707505" y="2848483"/>
            <a:ext cx="11817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22.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Copy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66312"/>
            <a:ext cx="2712720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23.</a:t>
            </a:r>
            <a:r>
              <a:rPr dirty="0" sz="1100" spc="-4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Return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Sample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76569" y="4426077"/>
            <a:ext cx="181228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23.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Navigate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3260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356" cy="15990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514381"/>
            <a:ext cx="2855214" cy="799426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469515" cy="44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499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24.</a:t>
            </a:r>
            <a:r>
              <a:rPr dirty="0" sz="1100" spc="-50" b="1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Right-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and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63436" y="2581783"/>
            <a:ext cx="172338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Paste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copied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99612"/>
            <a:ext cx="2797175" cy="23469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25.</a:t>
            </a:r>
            <a:r>
              <a:rPr dirty="0" sz="1100" spc="-3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copied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pasted</a:t>
            </a:r>
            <a:r>
              <a:rPr dirty="0" sz="1100" spc="-20">
                <a:latin typeface="Artifakt Element"/>
                <a:cs typeface="Artifakt Element"/>
              </a:rPr>
              <a:t> into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However,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tool </a:t>
            </a:r>
            <a:r>
              <a:rPr dirty="0" sz="1100">
                <a:latin typeface="Artifakt Element"/>
                <a:cs typeface="Artifakt Element"/>
              </a:rPr>
              <a:t>only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single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preset.</a:t>
            </a:r>
            <a:r>
              <a:rPr dirty="0" sz="1100" spc="-25">
                <a:latin typeface="Artifakt Element"/>
                <a:cs typeface="Artifakt Element"/>
              </a:rPr>
              <a:t> The </a:t>
            </a:r>
            <a:r>
              <a:rPr dirty="0" sz="1100">
                <a:latin typeface="Artifakt Element"/>
                <a:cs typeface="Artifakt Element"/>
              </a:rPr>
              <a:t>current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be </a:t>
            </a:r>
            <a:r>
              <a:rPr dirty="0" sz="1100">
                <a:latin typeface="Artifakt Element"/>
                <a:cs typeface="Artifakt Element"/>
              </a:rPr>
              <a:t>modified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presets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need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specific </a:t>
            </a:r>
            <a:r>
              <a:rPr dirty="0" sz="1100">
                <a:latin typeface="Artifakt Element"/>
                <a:cs typeface="Artifakt Element"/>
              </a:rPr>
              <a:t>machine’s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capabilities.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instance,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rpm </a:t>
            </a:r>
            <a:r>
              <a:rPr dirty="0" sz="1100">
                <a:latin typeface="Artifakt Element"/>
                <a:cs typeface="Artifakt Element"/>
              </a:rPr>
              <a:t>lower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18,000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rpm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which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means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current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preset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cause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highlight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error.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49136" y="4997577"/>
            <a:ext cx="184086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cutting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preset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593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22502" y="1205045"/>
            <a:ext cx="2599045" cy="126573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266686"/>
            <a:ext cx="2837306" cy="1618622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9938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26.</a:t>
            </a:r>
            <a:r>
              <a:rPr dirty="0" sz="1100" spc="-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Also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shares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50">
                <a:latin typeface="Artifakt Element"/>
                <a:cs typeface="Artifakt Element"/>
              </a:rPr>
              <a:t>a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number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number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using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method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Step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19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choosing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Renumber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right-click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10096" y="4078604"/>
            <a:ext cx="17792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Edit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tool’s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number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28182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40330" cy="44640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100" b="1">
                <a:latin typeface="Artifakt Element"/>
                <a:cs typeface="Artifakt Element"/>
              </a:rPr>
              <a:t>27.</a:t>
            </a:r>
            <a:r>
              <a:rPr dirty="0" sz="1100" spc="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2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Start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box,</a:t>
            </a:r>
            <a:r>
              <a:rPr dirty="0" sz="1100" spc="-20">
                <a:latin typeface="Artifakt Element"/>
                <a:cs typeface="Artifakt Element"/>
              </a:rPr>
              <a:t> then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35"/>
              </a:spcBef>
            </a:pP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Renumber.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28740" y="3316351"/>
            <a:ext cx="19589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27.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Change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tool’s</a:t>
            </a:r>
            <a:r>
              <a:rPr dirty="0" sz="900" spc="-10" i="1">
                <a:latin typeface="Artifakt Element"/>
                <a:cs typeface="Artifakt Element"/>
              </a:rPr>
              <a:t> number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930879"/>
            <a:ext cx="2679700" cy="449580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dirty="0" sz="1100" spc="-10" b="1">
                <a:latin typeface="Artifakt Element"/>
                <a:cs typeface="Artifakt Element"/>
              </a:rPr>
              <a:t>28.</a:t>
            </a:r>
            <a:r>
              <a:rPr dirty="0" sz="1100" spc="-8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now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shows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</a:t>
            </a:r>
            <a:endParaRPr sz="1100">
              <a:latin typeface="Artifakt Element"/>
              <a:cs typeface="Artifakt Element"/>
            </a:endParaRPr>
          </a:p>
          <a:p>
            <a:pPr marL="241300">
              <a:lnSpc>
                <a:spcPct val="100000"/>
              </a:lnSpc>
              <a:spcBef>
                <a:spcPts val="350"/>
              </a:spcBef>
            </a:pP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changer’s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first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second</a:t>
            </a:r>
            <a:r>
              <a:rPr dirty="0" sz="1100" spc="-10">
                <a:latin typeface="Artifakt Element"/>
                <a:cs typeface="Artifakt Element"/>
              </a:rPr>
              <a:t> slots.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10453" y="5416677"/>
            <a:ext cx="197738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Notice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tools’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numbers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92346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76506"/>
            <a:ext cx="2856610" cy="2018178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981450"/>
            <a:ext cx="2837053" cy="131381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65730" cy="10801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29.</a:t>
            </a:r>
            <a:r>
              <a:rPr dirty="0" sz="1100" spc="-5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by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X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 </a:t>
            </a:r>
            <a:r>
              <a:rPr dirty="0" sz="1100" spc="-10">
                <a:latin typeface="Artifakt Element"/>
                <a:cs typeface="Artifakt Element"/>
              </a:rPr>
              <a:t>corner.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already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Cloud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don’t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Untitled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design.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39280" y="2420239"/>
            <a:ext cx="14478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Close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976" cy="116088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7053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1.</a:t>
            </a:r>
            <a:r>
              <a:rPr dirty="0" sz="1100" spc="19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Untitled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design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navigate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workspace.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Manage&gt;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62269" y="2220214"/>
            <a:ext cx="20383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Library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dialog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2835376"/>
            <a:ext cx="2866390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2.</a:t>
            </a:r>
            <a:r>
              <a:rPr dirty="0" sz="1100" spc="15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Click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Sample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–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library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not </a:t>
            </a:r>
            <a:r>
              <a:rPr dirty="0" sz="1100">
                <a:latin typeface="Artifakt Element"/>
                <a:cs typeface="Artifakt Element"/>
              </a:rPr>
              <a:t>have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any </a:t>
            </a:r>
            <a:r>
              <a:rPr dirty="0" sz="1100" spc="-10">
                <a:latin typeface="Artifakt Element"/>
                <a:cs typeface="Artifakt Element"/>
              </a:rPr>
              <a:t>tools.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366128" y="4787265"/>
            <a:ext cx="16351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2.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26965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888116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1206" y="2885694"/>
            <a:ext cx="2628363" cy="178942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886710" cy="15030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3.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common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practice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populating </a:t>
            </a:r>
            <a:r>
              <a:rPr dirty="0" sz="1100" spc="-20">
                <a:latin typeface="Artifakt Element"/>
                <a:cs typeface="Artifakt Element"/>
              </a:rPr>
              <a:t>tool </a:t>
            </a:r>
            <a:r>
              <a:rPr dirty="0" sz="1100">
                <a:latin typeface="Artifakt Element"/>
                <a:cs typeface="Artifakt Element"/>
              </a:rPr>
              <a:t>libraries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existing </a:t>
            </a:r>
            <a:r>
              <a:rPr dirty="0" sz="1100">
                <a:latin typeface="Artifakt Element"/>
                <a:cs typeface="Artifakt Element"/>
              </a:rPr>
              <a:t>tools.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either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Vendor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libraries.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Library’s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preloaded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general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feeds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speeds,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cutting </a:t>
            </a:r>
            <a:r>
              <a:rPr dirty="0" sz="1100">
                <a:latin typeface="Artifakt Element"/>
                <a:cs typeface="Artifakt Element"/>
              </a:rPr>
              <a:t>presets,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more.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64377" y="2563495"/>
            <a:ext cx="19380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3.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Explore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Fusion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178276"/>
            <a:ext cx="2938145" cy="659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4.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Vendor library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organized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manufacturer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configured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to </a:t>
            </a:r>
            <a:r>
              <a:rPr dirty="0" sz="1100">
                <a:latin typeface="Artifakt Element"/>
                <a:cs typeface="Artifakt Element"/>
              </a:rPr>
              <a:t>precisely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69889" y="5149977"/>
            <a:ext cx="203200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4.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Explore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Vendor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libraries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394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3144266" y="0"/>
                </a:moveTo>
                <a:lnTo>
                  <a:pt x="0" y="0"/>
                </a:lnTo>
                <a:lnTo>
                  <a:pt x="0" y="6096"/>
                </a:lnTo>
                <a:lnTo>
                  <a:pt x="3144266" y="6096"/>
                </a:lnTo>
                <a:lnTo>
                  <a:pt x="31442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3150489" y="0"/>
                </a:lnTo>
                <a:lnTo>
                  <a:pt x="3144393" y="0"/>
                </a:lnTo>
                <a:lnTo>
                  <a:pt x="3144393" y="6096"/>
                </a:lnTo>
                <a:lnTo>
                  <a:pt x="31504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313942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28594"/>
            <a:ext cx="2777489" cy="180530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967355" cy="1290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5.</a:t>
            </a:r>
            <a:r>
              <a:rPr dirty="0" sz="1100" spc="125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visible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using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dialog’s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Filters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tab.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For </a:t>
            </a:r>
            <a:r>
              <a:rPr dirty="0" sz="1100">
                <a:latin typeface="Artifakt Element"/>
                <a:cs typeface="Artifakt Element"/>
              </a:rPr>
              <a:t>example,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category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section,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activate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endmill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Type </a:t>
            </a:r>
            <a:r>
              <a:rPr dirty="0" sz="1100" spc="-10">
                <a:latin typeface="Artifakt Element"/>
                <a:cs typeface="Artifakt Element"/>
              </a:rPr>
              <a:t>section.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87108" y="4305680"/>
            <a:ext cx="14135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5.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Filter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results</a:t>
            </a:r>
            <a:endParaRPr sz="900">
              <a:latin typeface="Artifakt Element"/>
              <a:cs typeface="Artifakt Element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57064"/>
            <a:ext cx="2777489" cy="303774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304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6.</a:t>
            </a:r>
            <a:r>
              <a:rPr dirty="0" sz="1100" spc="13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Open 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visible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filter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criteria.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69760" y="2792095"/>
            <a:ext cx="15316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6.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Open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450463"/>
            <a:ext cx="2342515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Artifakt Element"/>
                <a:cs typeface="Artifakt Element"/>
              </a:rPr>
              <a:t>7.</a:t>
            </a:r>
            <a:r>
              <a:rPr dirty="0" sz="1100" spc="17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Select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library’s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815708" y="5015865"/>
            <a:ext cx="11868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7.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Select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a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2680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1620" y="1138427"/>
            <a:ext cx="2646806" cy="15419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3457194"/>
            <a:ext cx="2856229" cy="14471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686685" cy="657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8.</a:t>
            </a:r>
            <a:r>
              <a:rPr dirty="0" sz="1100" spc="114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Notice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 the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data</a:t>
            </a:r>
            <a:r>
              <a:rPr dirty="0" sz="1100" spc="-10">
                <a:latin typeface="Artifakt Element"/>
                <a:cs typeface="Artifakt Element"/>
              </a:rPr>
              <a:t> section </a:t>
            </a:r>
            <a:r>
              <a:rPr dirty="0" sz="1100">
                <a:latin typeface="Artifakt Element"/>
                <a:cs typeface="Artifakt Element"/>
              </a:rPr>
              <a:t>has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customized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feeds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speeds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for </a:t>
            </a:r>
            <a:r>
              <a:rPr dirty="0" sz="1100">
                <a:latin typeface="Artifakt Element"/>
                <a:cs typeface="Artifakt Element"/>
              </a:rPr>
              <a:t>various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materials.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733669" y="2677795"/>
            <a:ext cx="22675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8.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Cutting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data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section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92576"/>
            <a:ext cx="2753995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9.</a:t>
            </a:r>
            <a:r>
              <a:rPr dirty="0" sz="1100" spc="120" b="1">
                <a:latin typeface="Artifakt Element"/>
                <a:cs typeface="Artifakt Element"/>
              </a:rPr>
              <a:t> 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notice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filters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still</a:t>
            </a:r>
            <a:r>
              <a:rPr dirty="0" sz="1100" spc="-10">
                <a:latin typeface="Artifakt Element"/>
                <a:cs typeface="Artifakt Element"/>
              </a:rPr>
              <a:t> active.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3001" y="4482465"/>
            <a:ext cx="21640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9.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Navigate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Fusion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153790"/>
            <a:ext cx="6059170" cy="6350"/>
          </a:xfrm>
          <a:custGeom>
            <a:avLst/>
            <a:gdLst/>
            <a:ahLst/>
            <a:cxnLst/>
            <a:rect l="l" t="t" r="r" b="b"/>
            <a:pathLst>
              <a:path w="60591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6059170" h="6350">
                <a:moveTo>
                  <a:pt x="5950699" y="0"/>
                </a:moveTo>
                <a:lnTo>
                  <a:pt x="5944616" y="0"/>
                </a:ln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50699" y="6096"/>
                </a:lnTo>
                <a:lnTo>
                  <a:pt x="5950699" y="0"/>
                </a:lnTo>
                <a:close/>
              </a:path>
              <a:path w="6059170" h="6350">
                <a:moveTo>
                  <a:pt x="5953747" y="0"/>
                </a:moveTo>
                <a:lnTo>
                  <a:pt x="5950712" y="0"/>
                </a:lnTo>
                <a:lnTo>
                  <a:pt x="5950712" y="6096"/>
                </a:lnTo>
                <a:lnTo>
                  <a:pt x="5953747" y="6096"/>
                </a:lnTo>
                <a:lnTo>
                  <a:pt x="5953747" y="0"/>
                </a:lnTo>
                <a:close/>
              </a:path>
              <a:path w="6059170" h="6350">
                <a:moveTo>
                  <a:pt x="6058916" y="0"/>
                </a:moveTo>
                <a:lnTo>
                  <a:pt x="5959856" y="0"/>
                </a:lnTo>
                <a:lnTo>
                  <a:pt x="5953760" y="0"/>
                </a:lnTo>
                <a:lnTo>
                  <a:pt x="5953760" y="6096"/>
                </a:lnTo>
                <a:lnTo>
                  <a:pt x="5959856" y="6096"/>
                </a:lnTo>
                <a:lnTo>
                  <a:pt x="6058916" y="6096"/>
                </a:lnTo>
                <a:lnTo>
                  <a:pt x="60589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70170" y="1138427"/>
            <a:ext cx="2818129" cy="14276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93970" y="3342894"/>
            <a:ext cx="2779522" cy="1028064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70505" cy="17132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1300" marR="5080" indent="-228600">
              <a:lnSpc>
                <a:spcPct val="125899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10.</a:t>
            </a:r>
            <a:r>
              <a:rPr dirty="0" sz="1100" spc="-40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Filters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tab,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Inches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section.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Range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Diameter </a:t>
            </a:r>
            <a:r>
              <a:rPr dirty="0" sz="1100">
                <a:latin typeface="Artifakt Element"/>
                <a:cs typeface="Artifakt Element"/>
              </a:rPr>
              <a:t>section’s</a:t>
            </a:r>
            <a:r>
              <a:rPr dirty="0" sz="1100" spc="-10">
                <a:latin typeface="Artifakt Element"/>
                <a:cs typeface="Artifakt Element"/>
              </a:rPr>
              <a:t> drop-</a:t>
            </a:r>
            <a:r>
              <a:rPr dirty="0" sz="1100">
                <a:latin typeface="Artifakt Element"/>
                <a:cs typeface="Artifakt Element"/>
              </a:rPr>
              <a:t>down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menu,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0">
                <a:latin typeface="Artifakt Element"/>
                <a:cs typeface="Artifakt Element"/>
              </a:rPr>
              <a:t> enter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range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6</a:t>
            </a:r>
            <a:r>
              <a:rPr dirty="0" sz="1100" spc="-5" b="1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mm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25</a:t>
            </a:r>
            <a:r>
              <a:rPr dirty="0" sz="1100" spc="-15" b="1">
                <a:latin typeface="Artifakt Element"/>
                <a:cs typeface="Artifakt Element"/>
              </a:rPr>
              <a:t> </a:t>
            </a:r>
            <a:r>
              <a:rPr dirty="0" sz="1100" spc="-25" b="1">
                <a:latin typeface="Artifakt Element"/>
                <a:cs typeface="Artifakt Element"/>
              </a:rPr>
              <a:t>mm</a:t>
            </a:r>
            <a:r>
              <a:rPr dirty="0" sz="1100" spc="-25">
                <a:latin typeface="Artifakt Element"/>
                <a:cs typeface="Artifakt Element"/>
              </a:rPr>
              <a:t>.</a:t>
            </a:r>
            <a:r>
              <a:rPr dirty="0" sz="1100" spc="50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Alternately,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could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range </a:t>
            </a:r>
            <a:r>
              <a:rPr dirty="0" sz="1100">
                <a:latin typeface="Artifakt Element"/>
                <a:cs typeface="Artifakt Element"/>
              </a:rPr>
              <a:t>using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inch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values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entering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0.25</a:t>
            </a:r>
            <a:r>
              <a:rPr dirty="0" sz="1100" spc="-25" b="1">
                <a:latin typeface="Artifakt Element"/>
                <a:cs typeface="Artifakt Element"/>
              </a:rPr>
              <a:t> in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b="1">
                <a:latin typeface="Artifakt Element"/>
                <a:cs typeface="Artifakt Element"/>
              </a:rPr>
              <a:t>1 </a:t>
            </a:r>
            <a:r>
              <a:rPr dirty="0" sz="1100" spc="-25" b="1">
                <a:latin typeface="Artifakt Element"/>
                <a:cs typeface="Artifakt Element"/>
              </a:rPr>
              <a:t>in</a:t>
            </a:r>
            <a:r>
              <a:rPr dirty="0" sz="1100" spc="-25">
                <a:latin typeface="Artifakt Element"/>
                <a:cs typeface="Artifakt Element"/>
              </a:rPr>
              <a:t>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878448" y="3267583"/>
            <a:ext cx="20078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10.</a:t>
            </a:r>
            <a:r>
              <a:rPr dirty="0" sz="900" spc="-10" i="1">
                <a:latin typeface="Artifakt Element"/>
                <a:cs typeface="Artifakt Element"/>
              </a:rPr>
              <a:t> Continue </a:t>
            </a:r>
            <a:r>
              <a:rPr dirty="0" sz="900" i="1">
                <a:latin typeface="Artifakt Element"/>
                <a:cs typeface="Artifakt Element"/>
              </a:rPr>
              <a:t>to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filter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885158"/>
            <a:ext cx="2708910" cy="658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241300" marR="5080" indent="-228600">
              <a:lnSpc>
                <a:spcPct val="126000"/>
              </a:lnSpc>
              <a:spcBef>
                <a:spcPts val="90"/>
              </a:spcBef>
            </a:pPr>
            <a:r>
              <a:rPr dirty="0" sz="1100" b="1">
                <a:latin typeface="Artifakt Element"/>
                <a:cs typeface="Artifakt Element"/>
              </a:rPr>
              <a:t>11.</a:t>
            </a:r>
            <a:r>
              <a:rPr dirty="0" sz="1100" spc="1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right-click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it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menu. </a:t>
            </a:r>
            <a:r>
              <a:rPr dirty="0" sz="1100">
                <a:latin typeface="Artifakt Element"/>
                <a:cs typeface="Artifakt Element"/>
              </a:rPr>
              <a:t>Locate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¼”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Flat</a:t>
            </a:r>
            <a:r>
              <a:rPr dirty="0" sz="1100" spc="-10">
                <a:latin typeface="Artifakt Element"/>
                <a:cs typeface="Artifakt Element"/>
              </a:rPr>
              <a:t> Endmill.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13017" y="5378577"/>
            <a:ext cx="12757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11.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Copy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745102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08270" y="1138427"/>
            <a:ext cx="2666110" cy="201815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933444"/>
            <a:ext cx="2837053" cy="13328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7170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12.</a:t>
            </a:r>
            <a:r>
              <a:rPr dirty="0" sz="1100" spc="8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CAM</a:t>
            </a:r>
            <a:r>
              <a:rPr dirty="0" sz="1100" spc="-10">
                <a:latin typeface="Artifakt Element"/>
                <a:cs typeface="Artifakt Element"/>
              </a:rPr>
              <a:t> Sample-</a:t>
            </a:r>
            <a:r>
              <a:rPr dirty="0" sz="1100" spc="-25">
                <a:latin typeface="Artifakt Element"/>
                <a:cs typeface="Artifakt Element"/>
              </a:rPr>
              <a:t>IN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right-click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open </a:t>
            </a:r>
            <a:r>
              <a:rPr dirty="0" sz="1100">
                <a:latin typeface="Artifakt Element"/>
                <a:cs typeface="Artifakt Element"/>
              </a:rPr>
              <a:t>section,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from </a:t>
            </a:r>
            <a:r>
              <a:rPr dirty="0" sz="1100">
                <a:latin typeface="Artifakt Element"/>
                <a:cs typeface="Artifakt Element"/>
              </a:rPr>
              <a:t>the </a:t>
            </a:r>
            <a:r>
              <a:rPr dirty="0" sz="1100" spc="-1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77153" y="2601595"/>
            <a:ext cx="17094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12.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Paste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copied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16376"/>
            <a:ext cx="2785110" cy="8712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26099"/>
              </a:lnSpc>
              <a:spcBef>
                <a:spcPts val="100"/>
              </a:spcBef>
            </a:pPr>
            <a:r>
              <a:rPr dirty="0" sz="1100" b="1">
                <a:latin typeface="Artifakt Element"/>
                <a:cs typeface="Artifakt Element"/>
              </a:rPr>
              <a:t>13.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does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not </a:t>
            </a:r>
            <a:r>
              <a:rPr dirty="0" sz="1100">
                <a:latin typeface="Artifakt Element"/>
                <a:cs typeface="Artifakt Element"/>
              </a:rPr>
              <a:t>clear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filters.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Clear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the </a:t>
            </a:r>
            <a:r>
              <a:rPr dirty="0" sz="1100">
                <a:latin typeface="Artifakt Element"/>
                <a:cs typeface="Artifakt Element"/>
              </a:rPr>
              <a:t>active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filters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clicking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each</a:t>
            </a:r>
            <a:r>
              <a:rPr dirty="0" sz="1100" spc="-10">
                <a:latin typeface="Artifakt Element"/>
                <a:cs typeface="Artifakt Element"/>
              </a:rPr>
              <a:t> section’s </a:t>
            </a:r>
            <a:r>
              <a:rPr dirty="0" sz="1100">
                <a:latin typeface="Artifakt Element"/>
                <a:cs typeface="Artifakt Element"/>
              </a:rPr>
              <a:t>X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icon.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477380" y="5778245"/>
            <a:ext cx="14103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13.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Clear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filters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775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51170" y="1138427"/>
            <a:ext cx="2322956" cy="1332373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266694"/>
            <a:ext cx="2891789" cy="2396489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055622" y="1090015"/>
            <a:ext cx="2759075" cy="868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58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14.</a:t>
            </a:r>
            <a:r>
              <a:rPr dirty="0" sz="1100" spc="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After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clearing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active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filters,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of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visible. </a:t>
            </a:r>
            <a:r>
              <a:rPr dirty="0" sz="1100">
                <a:latin typeface="Artifakt Element"/>
                <a:cs typeface="Artifakt Element"/>
              </a:rPr>
              <a:t>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case,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there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only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single</a:t>
            </a:r>
            <a:r>
              <a:rPr dirty="0" sz="1100" spc="-20">
                <a:latin typeface="Artifakt Element"/>
                <a:cs typeface="Artifakt Element"/>
              </a:rPr>
              <a:t> tool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additional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visible.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068948" y="2601595"/>
            <a:ext cx="18199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14.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Inspect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tool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library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55622" y="3216376"/>
            <a:ext cx="2710180" cy="4495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marR="5080" indent="-228600">
              <a:lnSpc>
                <a:spcPct val="126400"/>
              </a:lnSpc>
              <a:spcBef>
                <a:spcPts val="95"/>
              </a:spcBef>
            </a:pPr>
            <a:r>
              <a:rPr dirty="0" sz="1100" b="1">
                <a:latin typeface="Artifakt Element"/>
                <a:cs typeface="Artifakt Element"/>
              </a:rPr>
              <a:t>15.</a:t>
            </a:r>
            <a:r>
              <a:rPr dirty="0" sz="1100" spc="25" b="1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tool,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right-click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5">
                <a:latin typeface="Artifakt Element"/>
                <a:cs typeface="Artifakt Element"/>
              </a:rPr>
              <a:t>it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choose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menu.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49593" y="4977765"/>
            <a:ext cx="12376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Figure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15.</a:t>
            </a:r>
            <a:r>
              <a:rPr dirty="0" sz="900" spc="-15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Edit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10" i="1">
                <a:latin typeface="Artifakt Element"/>
                <a:cs typeface="Artifakt Element"/>
              </a:rPr>
              <a:t> </a:t>
            </a:r>
            <a:r>
              <a:rPr dirty="0" sz="900" spc="-20" i="1">
                <a:latin typeface="Artifakt Element"/>
                <a:cs typeface="Artifakt Element"/>
              </a:rPr>
              <a:t>tool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2001266" y="3077590"/>
            <a:ext cx="5944870" cy="6350"/>
          </a:xfrm>
          <a:custGeom>
            <a:avLst/>
            <a:gdLst/>
            <a:ahLst/>
            <a:cxnLst/>
            <a:rect l="l" t="t" r="r" b="b"/>
            <a:pathLst>
              <a:path w="5944870" h="6350">
                <a:moveTo>
                  <a:pt x="2915666" y="0"/>
                </a:moveTo>
                <a:lnTo>
                  <a:pt x="0" y="0"/>
                </a:lnTo>
                <a:lnTo>
                  <a:pt x="0" y="6096"/>
                </a:lnTo>
                <a:lnTo>
                  <a:pt x="2915666" y="6096"/>
                </a:lnTo>
                <a:lnTo>
                  <a:pt x="2915666" y="0"/>
                </a:lnTo>
                <a:close/>
              </a:path>
              <a:path w="5944870" h="6350">
                <a:moveTo>
                  <a:pt x="5944616" y="0"/>
                </a:moveTo>
                <a:lnTo>
                  <a:pt x="2921889" y="0"/>
                </a:lnTo>
                <a:lnTo>
                  <a:pt x="2915793" y="0"/>
                </a:lnTo>
                <a:lnTo>
                  <a:pt x="2915793" y="6096"/>
                </a:lnTo>
                <a:lnTo>
                  <a:pt x="2921889" y="6096"/>
                </a:lnTo>
                <a:lnTo>
                  <a:pt x="5944616" y="6096"/>
                </a:lnTo>
                <a:lnTo>
                  <a:pt x="5944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053" cy="135140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266694"/>
            <a:ext cx="2837306" cy="1599565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FE342F43-51FB-4FF5-82FE-41358FC728F8}"/>
</file>

<file path=customXml/itemProps2.xml><?xml version="1.0" encoding="utf-8"?>
<ds:datastoreItem xmlns:ds="http://schemas.openxmlformats.org/officeDocument/2006/customXml" ds:itemID="{DAA165F0-E843-44DF-A955-6BA23FADA733}"/>
</file>

<file path=customXml/itemProps3.xml><?xml version="1.0" encoding="utf-8"?>
<ds:datastoreItem xmlns:ds="http://schemas.openxmlformats.org/officeDocument/2006/customXml" ds:itemID="{7774AB39-7F54-47F5-B61D-C33AA947AD2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2025-06-13T00:58:42Z</dcterms:created>
  <dcterms:modified xsi:type="dcterms:W3CDTF">2025-06-13T00:58:42Z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2025-06-12T00:00:00Z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